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643" r:id="rId1"/>
  </p:sldMasterIdLst>
  <p:sldIdLst>
    <p:sldId id="256" r:id="rId2"/>
    <p:sldId id="257" r:id="rId3"/>
    <p:sldId id="258" r:id="rId4"/>
    <p:sldId id="264" r:id="rId5"/>
    <p:sldId id="259" r:id="rId6"/>
    <p:sldId id="265" r:id="rId7"/>
    <p:sldId id="266" r:id="rId8"/>
    <p:sldId id="260" r:id="rId9"/>
    <p:sldId id="267" r:id="rId10"/>
    <p:sldId id="268" r:id="rId11"/>
    <p:sldId id="261" r:id="rId12"/>
    <p:sldId id="262" r:id="rId13"/>
    <p:sldId id="269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82" autoAdjust="0"/>
    <p:restoredTop sz="94660"/>
  </p:normalViewPr>
  <p:slideViewPr>
    <p:cSldViewPr snapToGrid="0">
      <p:cViewPr varScale="1">
        <p:scale>
          <a:sx n="92" d="100"/>
          <a:sy n="92" d="100"/>
        </p:scale>
        <p:origin x="4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71513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4123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447946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7398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33311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759178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096969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100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46376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82896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4132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4080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833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40859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4763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93509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6577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4DC441A-BE61-4255-BD54-8AC9C0763ABB}" type="datetimeFigureOut">
              <a:rPr lang="es-CL" smtClean="0"/>
              <a:t>12-12-2020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5128E5A-4A90-4B4D-B5B5-88618FC127C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88016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44" r:id="rId1"/>
    <p:sldLayoutId id="2147484645" r:id="rId2"/>
    <p:sldLayoutId id="2147484646" r:id="rId3"/>
    <p:sldLayoutId id="2147484647" r:id="rId4"/>
    <p:sldLayoutId id="2147484648" r:id="rId5"/>
    <p:sldLayoutId id="2147484649" r:id="rId6"/>
    <p:sldLayoutId id="2147484650" r:id="rId7"/>
    <p:sldLayoutId id="2147484651" r:id="rId8"/>
    <p:sldLayoutId id="2147484652" r:id="rId9"/>
    <p:sldLayoutId id="2147484653" r:id="rId10"/>
    <p:sldLayoutId id="2147484654" r:id="rId11"/>
    <p:sldLayoutId id="2147484655" r:id="rId12"/>
    <p:sldLayoutId id="2147484656" r:id="rId13"/>
    <p:sldLayoutId id="2147484657" r:id="rId14"/>
    <p:sldLayoutId id="2147484658" r:id="rId15"/>
    <p:sldLayoutId id="2147484659" r:id="rId16"/>
    <p:sldLayoutId id="214748466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F610B298-B69E-4E67-86A3-CA2AC6B1B1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7094" y="4941798"/>
            <a:ext cx="7197726" cy="1485505"/>
          </a:xfrm>
        </p:spPr>
        <p:txBody>
          <a:bodyPr>
            <a:normAutofit fontScale="40000" lnSpcReduction="20000"/>
          </a:bodyPr>
          <a:lstStyle/>
          <a:p>
            <a:pPr lvl="0" indent="449263" algn="l" defTabSz="914400"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2500" cap="none" dirty="0">
                <a:ea typeface="Calibri" pitchFamily="34" charset="0"/>
                <a:cs typeface="Arial" pitchFamily="34" charset="0"/>
              </a:rPr>
              <a:t>NOMBRE </a:t>
            </a:r>
            <a:r>
              <a:rPr lang="es-ES" sz="2500" cap="none" dirty="0" smtClean="0">
                <a:ea typeface="Calibri" pitchFamily="34" charset="0"/>
                <a:cs typeface="Arial" pitchFamily="34" charset="0"/>
              </a:rPr>
              <a:t>ESTUDIANTE(S                                   </a:t>
            </a:r>
            <a:r>
              <a:rPr lang="es-ES" sz="2900" cap="none" dirty="0" smtClean="0">
                <a:latin typeface="Arial" pitchFamily="34" charset="0"/>
                <a:ea typeface="Calibri" pitchFamily="34" charset="0"/>
                <a:cs typeface="Arial" pitchFamily="34" charset="0"/>
              </a:rPr>
              <a:t>CÀCERES  PERALTA GABRIEL OSCAR</a:t>
            </a:r>
            <a:endParaRPr lang="es-ES" sz="2900" cap="none" dirty="0">
              <a:latin typeface="Arial" pitchFamily="34" charset="0"/>
              <a:ea typeface="Calibri" pitchFamily="34" charset="0"/>
              <a:cs typeface="Arial" pitchFamily="34" charset="0"/>
            </a:endParaRPr>
          </a:p>
          <a:p>
            <a:pPr lvl="0" indent="449263" algn="l" defTabSz="914400"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2900" dirty="0">
                <a:latin typeface="Arial" pitchFamily="34" charset="0"/>
                <a:ea typeface="Calibri" pitchFamily="34" charset="0"/>
                <a:cs typeface="Arial" pitchFamily="34" charset="0"/>
              </a:rPr>
              <a:t>		</a:t>
            </a:r>
            <a:r>
              <a:rPr lang="es-ES" sz="2900" cap="none" dirty="0">
                <a:latin typeface="Arial" pitchFamily="34" charset="0"/>
                <a:ea typeface="Calibri" pitchFamily="34" charset="0"/>
                <a:cs typeface="Arial" pitchFamily="34" charset="0"/>
              </a:rPr>
              <a:t> </a:t>
            </a:r>
            <a:r>
              <a:rPr lang="es-ES" sz="2900" dirty="0">
                <a:latin typeface="Arial" pitchFamily="34" charset="0"/>
                <a:ea typeface="Calibri" pitchFamily="34" charset="0"/>
                <a:cs typeface="Arial" pitchFamily="34" charset="0"/>
              </a:rPr>
              <a:t> 	Becerra Sepúlveda Alonso Maximiliano</a:t>
            </a:r>
          </a:p>
          <a:p>
            <a:pPr lvl="0" indent="449263" algn="l" defTabSz="914400"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2900" cap="none" dirty="0">
                <a:latin typeface="Arial" pitchFamily="34" charset="0"/>
                <a:ea typeface="Calibri" pitchFamily="34" charset="0"/>
                <a:cs typeface="Arial" pitchFamily="34" charset="0"/>
              </a:rPr>
              <a:t>			</a:t>
            </a:r>
            <a:r>
              <a:rPr lang="es-ES" sz="2900" cap="none" dirty="0" smtClean="0">
                <a:latin typeface="Arial" pitchFamily="34" charset="0"/>
                <a:ea typeface="Calibri" pitchFamily="34" charset="0"/>
                <a:cs typeface="Arial" pitchFamily="34" charset="0"/>
              </a:rPr>
              <a:t>FRANCO QUEIROZ</a:t>
            </a:r>
            <a:r>
              <a:rPr lang="es-ES" sz="2900" dirty="0" smtClean="0">
                <a:latin typeface="Arial" pitchFamily="34" charset="0"/>
                <a:ea typeface="Calibri" pitchFamily="34" charset="0"/>
                <a:cs typeface="Arial" pitchFamily="34" charset="0"/>
              </a:rPr>
              <a:t> </a:t>
            </a:r>
            <a:r>
              <a:rPr lang="es-ES" sz="2900" dirty="0">
                <a:latin typeface="Arial" pitchFamily="34" charset="0"/>
                <a:ea typeface="Calibri" pitchFamily="34" charset="0"/>
                <a:cs typeface="Arial" pitchFamily="34" charset="0"/>
              </a:rPr>
              <a:t>Arantxa</a:t>
            </a:r>
            <a:endParaRPr lang="es-ES" sz="2900" cap="none" dirty="0">
              <a:latin typeface="Arial" pitchFamily="34" charset="0"/>
              <a:ea typeface="Calibri" pitchFamily="34" charset="0"/>
              <a:cs typeface="Arial" pitchFamily="34" charset="0"/>
            </a:endParaRPr>
          </a:p>
          <a:p>
            <a:pPr lvl="0" indent="449263" algn="l" defTabSz="914400"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2900" dirty="0">
                <a:latin typeface="Arial" pitchFamily="34" charset="0"/>
                <a:cs typeface="Arial" pitchFamily="34" charset="0"/>
              </a:rPr>
              <a:t>			Olivares Cáceres Gabriel </a:t>
            </a:r>
            <a:r>
              <a:rPr lang="es-ES" sz="2900" dirty="0" smtClean="0">
                <a:latin typeface="Arial" pitchFamily="34" charset="0"/>
                <a:cs typeface="Arial" pitchFamily="34" charset="0"/>
              </a:rPr>
              <a:t>Eloy</a:t>
            </a:r>
          </a:p>
          <a:p>
            <a:pPr lvl="0" indent="449263" algn="l" defTabSz="914400" fontAlgn="base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s-ES" sz="2600" dirty="0">
              <a:latin typeface="Arial" pitchFamily="34" charset="0"/>
              <a:cs typeface="Arial" pitchFamily="34" charset="0"/>
            </a:endParaRPr>
          </a:p>
          <a:p>
            <a:pPr lvl="0" indent="449263" algn="l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2600" cap="none" dirty="0" smtClean="0">
                <a:ea typeface="Calibri" pitchFamily="34" charset="0"/>
                <a:cs typeface="Arial" pitchFamily="34" charset="0"/>
              </a:rPr>
              <a:t>	CARRERA</a:t>
            </a:r>
            <a:r>
              <a:rPr lang="es-ES" sz="2600" cap="none" dirty="0">
                <a:ea typeface="Calibri" pitchFamily="34" charset="0"/>
                <a:cs typeface="Arial" pitchFamily="34" charset="0"/>
              </a:rPr>
              <a:t>: Programación y Análisis de Sistemas </a:t>
            </a:r>
            <a:endParaRPr lang="es-ES" sz="2600" cap="none" dirty="0"/>
          </a:p>
          <a:p>
            <a:pPr lvl="0" indent="449263" algn="l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2600" cap="none" dirty="0" smtClean="0">
                <a:ea typeface="Calibri" pitchFamily="34" charset="0"/>
                <a:cs typeface="Arial" pitchFamily="34" charset="0"/>
              </a:rPr>
              <a:t>	SEDE</a:t>
            </a:r>
            <a:r>
              <a:rPr lang="es-ES" sz="2600" cap="none" dirty="0">
                <a:ea typeface="Calibri" pitchFamily="34" charset="0"/>
                <a:cs typeface="Arial" pitchFamily="34" charset="0"/>
              </a:rPr>
              <a:t>: PEV San Felipe</a:t>
            </a:r>
            <a:endParaRPr lang="es-ES" sz="2600" cap="none" dirty="0"/>
          </a:p>
          <a:p>
            <a:pPr lvl="0" indent="449263" algn="l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2600" cap="none" dirty="0" smtClean="0">
                <a:ea typeface="Calibri" pitchFamily="34" charset="0"/>
                <a:cs typeface="Arial" pitchFamily="34" charset="0"/>
              </a:rPr>
              <a:t>	PROFESORA </a:t>
            </a:r>
            <a:r>
              <a:rPr lang="es-ES" sz="2600" cap="none" dirty="0">
                <a:ea typeface="Calibri" pitchFamily="34" charset="0"/>
                <a:cs typeface="Arial" pitchFamily="34" charset="0"/>
              </a:rPr>
              <a:t>DEL MÓDULO: Karin Susana Rivillo</a:t>
            </a:r>
          </a:p>
          <a:p>
            <a:pPr lvl="0" indent="449263" algn="l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s-ES" sz="1400" cap="none" dirty="0">
              <a:cs typeface="Arial" pitchFamily="34" charset="0"/>
            </a:endParaRPr>
          </a:p>
          <a:p>
            <a:pPr lvl="0" indent="449263" algn="l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1300" cap="none" dirty="0">
                <a:cs typeface="Arial" pitchFamily="34" charset="0"/>
              </a:rPr>
              <a:t>                                          </a:t>
            </a:r>
            <a:r>
              <a:rPr lang="es-ES" cap="none" dirty="0">
                <a:cs typeface="Arial" pitchFamily="34" charset="0"/>
              </a:rPr>
              <a:t>Fecha: </a:t>
            </a:r>
            <a:r>
              <a:rPr lang="es-ES" cap="none" dirty="0" smtClean="0">
                <a:cs typeface="Arial" pitchFamily="34" charset="0"/>
              </a:rPr>
              <a:t>12-12-2020</a:t>
            </a:r>
            <a:endParaRPr lang="es-ES" cap="none" dirty="0">
              <a:cs typeface="Arial" pitchFamily="34" charset="0"/>
            </a:endParaRPr>
          </a:p>
          <a:p>
            <a:pPr lvl="0" indent="449263" algn="l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s-ES" sz="1300" cap="none" dirty="0"/>
          </a:p>
          <a:p>
            <a:endParaRPr lang="es-CL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4FCA1250-B861-427B-80D1-73DD3ACFA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371" y="1306602"/>
            <a:ext cx="3109229" cy="2609314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xmlns="" id="{BAF8480F-FA20-4642-A03E-456D93DB3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6270" y="2127712"/>
            <a:ext cx="5541203" cy="2111779"/>
          </a:xfrm>
        </p:spPr>
        <p:txBody>
          <a:bodyPr>
            <a:normAutofit fontScale="90000"/>
          </a:bodyPr>
          <a:lstStyle/>
          <a:p>
            <a:r>
              <a:rPr lang="es-ES" sz="1800" b="1" dirty="0">
                <a:cs typeface="Arial" pitchFamily="34" charset="0"/>
              </a:rPr>
              <a:t>“Sistema de Automatización y Control de Hotel”</a:t>
            </a:r>
            <a:br>
              <a:rPr lang="es-ES" sz="1800" b="1" dirty="0">
                <a:cs typeface="Arial" pitchFamily="34" charset="0"/>
              </a:rPr>
            </a:br>
            <a:r>
              <a:rPr lang="es-ES" sz="1800" b="1" dirty="0">
                <a:cs typeface="Arial" pitchFamily="34" charset="0"/>
              </a:rPr>
              <a:t/>
            </a:r>
            <a:br>
              <a:rPr lang="es-ES" sz="1800" b="1" dirty="0">
                <a:cs typeface="Arial" pitchFamily="34" charset="0"/>
              </a:rPr>
            </a:br>
            <a:r>
              <a:rPr lang="es-ES" sz="1800" dirty="0">
                <a:cs typeface="Arial" pitchFamily="34" charset="0"/>
              </a:rPr>
              <a:t>Taller Integrado de Proyectos de Análisis </a:t>
            </a:r>
            <a:r>
              <a:rPr lang="es-ES" sz="6600" dirty="0">
                <a:cs typeface="Arial" pitchFamily="34" charset="0"/>
              </a:rPr>
              <a:t/>
            </a:r>
            <a:br>
              <a:rPr lang="es-ES" sz="6600" dirty="0">
                <a:cs typeface="Arial" pitchFamily="34" charset="0"/>
              </a:rPr>
            </a:br>
            <a:r>
              <a:rPr lang="es-ES" b="1" dirty="0">
                <a:cs typeface="Arial" pitchFamily="34" charset="0"/>
              </a:rPr>
              <a:t/>
            </a:r>
            <a:br>
              <a:rPr lang="es-ES" b="1" dirty="0">
                <a:cs typeface="Arial" pitchFamily="34" charset="0"/>
              </a:rPr>
            </a:b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11107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83" y="1105117"/>
            <a:ext cx="6800244" cy="4391674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849581" y="735785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Menú Recepcionista</a:t>
            </a:r>
            <a:endParaRPr lang="es-ES" dirty="0"/>
          </a:p>
        </p:txBody>
      </p:sp>
      <p:sp>
        <p:nvSpPr>
          <p:cNvPr id="7" name="CuadroTexto 6"/>
          <p:cNvSpPr txBox="1"/>
          <p:nvPr/>
        </p:nvSpPr>
        <p:spPr>
          <a:xfrm>
            <a:off x="8323117" y="1169173"/>
            <a:ext cx="2047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Registrar  Cliente</a:t>
            </a:r>
            <a:endParaRPr lang="es-ES" dirty="0"/>
          </a:p>
        </p:txBody>
      </p:sp>
      <p:pic>
        <p:nvPicPr>
          <p:cNvPr id="11" name="Marcador de contenido 10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96715" y="1615424"/>
            <a:ext cx="4721658" cy="320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4022BAE-A010-42E2-96B2-4EF42EE31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                                  Plan </a:t>
            </a:r>
            <a:r>
              <a:rPr lang="es-CL" dirty="0"/>
              <a:t>de prueba </a:t>
            </a: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1450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9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014B884-51D0-482C-8D9D-58307FD8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                        Modelo </a:t>
            </a:r>
            <a:r>
              <a:rPr lang="es-CL" dirty="0"/>
              <a:t>de dato relacional</a:t>
            </a:r>
          </a:p>
        </p:txBody>
      </p:sp>
      <p:pic>
        <p:nvPicPr>
          <p:cNvPr id="4" name="Marcador de contenido 3" descr="C:\Users\Skarch\Downloads\IMG-20201208-WA0022.jp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018" y="1756063"/>
            <a:ext cx="8156864" cy="49356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366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16973" y="0"/>
            <a:ext cx="10131425" cy="966355"/>
          </a:xfrm>
        </p:spPr>
        <p:txBody>
          <a:bodyPr/>
          <a:lstStyle/>
          <a:p>
            <a:r>
              <a:rPr lang="es-ES" dirty="0" smtClean="0"/>
              <a:t>                     </a:t>
            </a:r>
            <a:r>
              <a:rPr lang="es-ES" u="sng" dirty="0" smtClean="0"/>
              <a:t>Funcionamiento del sistema</a:t>
            </a:r>
            <a:endParaRPr lang="es-ES" u="sng" dirty="0"/>
          </a:p>
        </p:txBody>
      </p:sp>
      <p:pic>
        <p:nvPicPr>
          <p:cNvPr id="4" name="20201212_17534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20882"/>
            <a:ext cx="12192000" cy="6037117"/>
          </a:xfrm>
        </p:spPr>
      </p:pic>
    </p:spTree>
    <p:extLst>
      <p:ext uri="{BB962C8B-B14F-4D97-AF65-F5344CB8AC3E}">
        <p14:creationId xmlns:p14="http://schemas.microsoft.com/office/powerpoint/2010/main" val="15399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6C8BC081-CB08-4B10-84E0-66B13B55F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293" y="681885"/>
            <a:ext cx="9621078" cy="557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6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301813FD-A1FC-40C5-B7A3-B0D2A46D4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426" y="662609"/>
            <a:ext cx="9780104" cy="5804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239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B60F6D0-7E87-4A1B-BB1B-D0C159258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                              </a:t>
            </a:r>
            <a:r>
              <a:rPr lang="es-CL" u="sng" dirty="0" smtClean="0"/>
              <a:t>Historias </a:t>
            </a:r>
            <a:r>
              <a:rPr lang="es-CL" u="sng" dirty="0"/>
              <a:t>de usuario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709" y="1646959"/>
            <a:ext cx="5101936" cy="462915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104" y="1646959"/>
            <a:ext cx="502386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2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							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486" y="852055"/>
            <a:ext cx="5264209" cy="521623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010" y="852055"/>
            <a:ext cx="5610225" cy="521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1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0AA5FFD-0F50-4A32-8450-053C7731B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                                           </a:t>
            </a:r>
            <a:r>
              <a:rPr lang="es-CL" u="sng" dirty="0" smtClean="0"/>
              <a:t>BPMN</a:t>
            </a:r>
            <a:br>
              <a:rPr lang="es-CL" u="sng" dirty="0" smtClean="0"/>
            </a:br>
            <a:r>
              <a:rPr lang="es-CL" dirty="0" smtClean="0"/>
              <a:t>iniciar sesión</a:t>
            </a:r>
            <a:endParaRPr lang="es-CL" dirty="0"/>
          </a:p>
        </p:txBody>
      </p:sp>
      <p:pic>
        <p:nvPicPr>
          <p:cNvPr id="4" name="Marcador de contenido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1146"/>
            <a:ext cx="12192000" cy="496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070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/>
          <p:cNvSpPr txBox="1"/>
          <p:nvPr/>
        </p:nvSpPr>
        <p:spPr>
          <a:xfrm>
            <a:off x="2452254" y="862445"/>
            <a:ext cx="6348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/>
              <a:t>           Registrar usuario</a:t>
            </a:r>
            <a:endParaRPr lang="es-ES" sz="32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0259"/>
            <a:ext cx="12192000" cy="547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6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384464"/>
            <a:ext cx="10131425" cy="613063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		Registrar cliente		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3523" y="872835"/>
            <a:ext cx="12385523" cy="598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37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55D4F00-7BB3-485E-A7D8-7288617A2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                          </a:t>
            </a:r>
            <a:r>
              <a:rPr lang="es-CL" u="sng" dirty="0" smtClean="0"/>
              <a:t>Interfaces del sistema </a:t>
            </a:r>
            <a:endParaRPr lang="es-CL" u="sng" dirty="0"/>
          </a:p>
        </p:txBody>
      </p:sp>
      <p:sp>
        <p:nvSpPr>
          <p:cNvPr id="5" name="CuadroTexto 4"/>
          <p:cNvSpPr txBox="1"/>
          <p:nvPr/>
        </p:nvSpPr>
        <p:spPr>
          <a:xfrm>
            <a:off x="685801" y="1715393"/>
            <a:ext cx="3595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ESCOGE ROL</a:t>
            </a:r>
            <a:endParaRPr lang="es-ES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84725"/>
            <a:ext cx="6941127" cy="440202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5716" y="2065867"/>
            <a:ext cx="4956464" cy="4420878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7689273" y="1655864"/>
            <a:ext cx="2805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INICIAR SESIÒN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996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1" y="517622"/>
            <a:ext cx="4135712" cy="2751547"/>
          </a:xfrm>
          <a:prstGeom prst="rect">
            <a:avLst/>
          </a:prstGeom>
        </p:spPr>
      </p:pic>
      <p:pic>
        <p:nvPicPr>
          <p:cNvPr id="5" name="Imagen 4"/>
          <p:cNvPicPr/>
          <p:nvPr/>
        </p:nvPicPr>
        <p:blipFill>
          <a:blip r:embed="rId3"/>
          <a:stretch>
            <a:fillRect/>
          </a:stretch>
        </p:blipFill>
        <p:spPr>
          <a:xfrm>
            <a:off x="5861122" y="497282"/>
            <a:ext cx="4458133" cy="277188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729" y="3823167"/>
            <a:ext cx="4135712" cy="2934189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2338585" y="132702"/>
            <a:ext cx="287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MENU ADMINISTRADOR</a:t>
            </a:r>
            <a:endParaRPr lang="es-ES" dirty="0"/>
          </a:p>
        </p:txBody>
      </p:sp>
      <p:sp>
        <p:nvSpPr>
          <p:cNvPr id="9" name="CuadroTexto 8"/>
          <p:cNvSpPr txBox="1"/>
          <p:nvPr/>
        </p:nvSpPr>
        <p:spPr>
          <a:xfrm>
            <a:off x="6577530" y="127950"/>
            <a:ext cx="2805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REGISTRAR USUARIO</a:t>
            </a:r>
            <a:endParaRPr lang="es-ES" dirty="0"/>
          </a:p>
        </p:txBody>
      </p:sp>
      <p:sp>
        <p:nvSpPr>
          <p:cNvPr id="10" name="CuadroTexto 9"/>
          <p:cNvSpPr txBox="1"/>
          <p:nvPr/>
        </p:nvSpPr>
        <p:spPr>
          <a:xfrm>
            <a:off x="5517657" y="3453835"/>
            <a:ext cx="2327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MENU AUXILIAR</a:t>
            </a:r>
            <a:endParaRPr lang="es-ES" dirty="0"/>
          </a:p>
        </p:txBody>
      </p:sp>
      <p:sp>
        <p:nvSpPr>
          <p:cNvPr id="11" name="CuadroTexto 10"/>
          <p:cNvSpPr txBox="1"/>
          <p:nvPr/>
        </p:nvSpPr>
        <p:spPr>
          <a:xfrm>
            <a:off x="992713" y="3453835"/>
            <a:ext cx="2482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MENU COCINERO</a:t>
            </a:r>
            <a:endParaRPr lang="es-ES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1518" y="3804606"/>
            <a:ext cx="3781991" cy="2934189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9383075" y="3453835"/>
            <a:ext cx="201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Control jornada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4267" y="3804606"/>
            <a:ext cx="3609975" cy="293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704</TotalTime>
  <Words>59</Words>
  <Application>Microsoft Office PowerPoint</Application>
  <PresentationFormat>Panorámica</PresentationFormat>
  <Paragraphs>29</Paragraphs>
  <Slides>14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Celestial</vt:lpstr>
      <vt:lpstr>“Sistema de Automatización y Control de Hotel”  Taller Integrado de Proyectos de Análisis   </vt:lpstr>
      <vt:lpstr>Presentación de PowerPoint</vt:lpstr>
      <vt:lpstr>                              Historias de usuario</vt:lpstr>
      <vt:lpstr>       </vt:lpstr>
      <vt:lpstr>                                           BPMN iniciar sesión</vt:lpstr>
      <vt:lpstr>Presentación de PowerPoint</vt:lpstr>
      <vt:lpstr>  Registrar cliente  </vt:lpstr>
      <vt:lpstr>                          Interfaces del sistema </vt:lpstr>
      <vt:lpstr>Presentación de PowerPoint</vt:lpstr>
      <vt:lpstr>Presentación de PowerPoint</vt:lpstr>
      <vt:lpstr>                                  Plan de prueba </vt:lpstr>
      <vt:lpstr>                        Modelo de dato relacional</vt:lpstr>
      <vt:lpstr>                     Funcionamiento del sistema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“Sistema de Automatización y Control de Hotel”  Taller Integrado de Proyectos de Análisis   </dc:title>
  <dc:creator>pc</dc:creator>
  <cp:lastModifiedBy>Skarch caceres</cp:lastModifiedBy>
  <cp:revision>26</cp:revision>
  <dcterms:created xsi:type="dcterms:W3CDTF">2020-12-08T21:46:40Z</dcterms:created>
  <dcterms:modified xsi:type="dcterms:W3CDTF">2020-12-12T22:27:29Z</dcterms:modified>
</cp:coreProperties>
</file>

<file path=docProps/thumbnail.jpeg>
</file>